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72" r:id="rId6"/>
    <p:sldId id="278" r:id="rId7"/>
    <p:sldId id="268" r:id="rId8"/>
    <p:sldId id="279" r:id="rId9"/>
    <p:sldId id="281" r:id="rId10"/>
    <p:sldId id="280" r:id="rId11"/>
    <p:sldId id="282" r:id="rId12"/>
    <p:sldId id="258" r:id="rId13"/>
    <p:sldId id="262" r:id="rId14"/>
    <p:sldId id="26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CE50-A74F-4FBD-81B8-DC6492D05069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D73E-9519-4F85-BC90-78B98FFA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965D5-98F1-42F4-893B-1F1A74FEA3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7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bin"/><Relationship Id="rId2" Type="http://schemas.openxmlformats.org/officeDocument/2006/relationships/audio" Target="../media/audio8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2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5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7.bin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1828800" y="381000"/>
            <a:ext cx="5334000" cy="646113"/>
          </a:xfrm>
          <a:prstGeom prst="rect">
            <a:avLst/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>
                <a:latin typeface="NikoshBAN" pitchFamily="2" charset="0"/>
                <a:cs typeface="NikoshBAN" pitchFamily="2" charset="0"/>
              </a:rPr>
              <a:t>বিসমিল্লাহির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রাহমানির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রাহিম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1270337"/>
            <a:ext cx="274320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   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781" y="2373240"/>
            <a:ext cx="5850978" cy="36465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203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chimes.wav"/>
          </p:stSnd>
        </p:sndAc>
      </p:transition>
    </mc:Choice>
    <mc:Fallback xmlns="">
      <p:transition spd="med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5334000"/>
            <a:ext cx="861060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এনিয়াক  নামের পৃথিবীর প্রথম কম্পিউটারটি রাখার জন্য দরকার হয়েছিল বিশাল একটি ঘরের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86796"/>
            <a:ext cx="6593928" cy="504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79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486896"/>
            <a:ext cx="7200900" cy="46947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1200" y="54864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শিশুরা কম্পিউটার ব্যবহার করছে 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27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76400"/>
            <a:ext cx="8382000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চার- পাঁচজনের দল তৈরি করে এই পাঠের মধ্যে  নতুন  নতুন কী যন্ত্রপাতির নাম উল্লেখ করা হয়েছে তার তালিকা কর । দেখা যাক কোন দল সবচেয়ে বেশি যন্ত্রের নাম লিখতে পারে ।  </a:t>
            </a:r>
          </a:p>
        </p:txBody>
      </p:sp>
    </p:spTree>
    <p:extLst>
      <p:ext uri="{BB962C8B-B14F-4D97-AF65-F5344CB8AC3E}">
        <p14:creationId xmlns:p14="http://schemas.microsoft.com/office/powerpoint/2010/main" val="3444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286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784860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কোন আবিষ্কারের ফলে তথ্য বিনিময় একটি নতুন জগতে পা দিয়েছিল ?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কম্পিউটার  		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ল্যান্ড ফোন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মোবাইল ফোন  	ঘ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অপটিক্যাল  ফাইবার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কোনটির কারনে পৃথিবী বৈশ্বিক গ্রামে পরিণত হয়েছে ?   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কম্পিউটার  		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ইন্টারনেট 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গ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ল্যান্ড ফোন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	ঘ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 মোবাইল ফোন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মাল্টিমিডিয়া প্রজেক্টরের কাজ কী ?  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229600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পাঠে যে সব যন্ত্রপাতির কথা বলা  হয়েছে তার কোনটি কী কাজে লাগে অনুমান করে লেখার চেষ্টা কর ।      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196" y="1550207"/>
            <a:ext cx="7467600" cy="264687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95400" y="304800"/>
            <a:ext cx="6248400" cy="1143000"/>
          </a:xfrm>
          <a:prstGeom prst="triangl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2311400"/>
            <a:ext cx="4114800" cy="3251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৬ষ্ঠ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নামঃ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যোগাযোগ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প্রযুক্তির ধারণা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059" y="2311400"/>
            <a:ext cx="4440238" cy="3108543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মোঃ আব্দুর 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রহিম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(আই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হাজী ওয়াজেদ আলী মাধ্যমিক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ভেড়ামারা,  কুষ্টিয়া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pic>
        <p:nvPicPr>
          <p:cNvPr id="1024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16968"/>
            <a:ext cx="1219200" cy="1525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950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  <p:sndAc>
          <p:stSnd>
            <p:snd r:embed="rId3" name="camera.wav"/>
          </p:stSnd>
        </p:sndAc>
      </p:transition>
    </mc:Choice>
    <mc:Fallback xmlns="">
      <p:transition spd="slow">
        <p:fade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76200"/>
            <a:ext cx="27432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54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87517"/>
            <a:ext cx="8305800" cy="550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তথ্য ও যোগাযোগ প্রযুক্তি কী তা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বর্ণনা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করতে পারবে 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তথ্য ও যোগাযোগ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প্রযুক্তির গুরুত্ব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ব্যাখ্যা করতে পারবে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কোথায় কোথায়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তথ্য ও যোগাযোগ প্রযুক্তি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ব্যবহার করা যেতে পারে তা বর্ণনা করতে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র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বে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4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lick.wav"/>
          </p:stSnd>
        </p:sndAc>
      </p:transition>
    </mc:Choice>
    <mc:Fallback xmlns="">
      <p:transition spd="slow">
        <p:fade/>
        <p:sndAc>
          <p:stSnd>
            <p:snd r:embed="rId3" name="click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8161"/>
            <a:ext cx="43434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90750"/>
            <a:ext cx="6629400" cy="50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9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5815" y="4800600"/>
            <a:ext cx="4965199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সাগরে জেলে নৌকায় মাছ ধরছে ।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28495" y="76200"/>
            <a:ext cx="223739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উপস্থাপনা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5815" y="914400"/>
            <a:ext cx="8811985" cy="3767138"/>
            <a:chOff x="64001" y="1338262"/>
            <a:chExt cx="8811985" cy="28956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9200" y="1338262"/>
              <a:ext cx="3846786" cy="28956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1" y="1338262"/>
              <a:ext cx="4963886" cy="289560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5676901" y="4800600"/>
            <a:ext cx="3086099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সুস্বাদু স্ট্রবেরি ফল  ।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820251"/>
      </p:ext>
    </p:extLst>
  </p:cSld>
  <p:clrMapOvr>
    <a:masterClrMapping/>
  </p:clrMapOvr>
  <p:transition spd="slow">
    <p:wheel spokes="1"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5660886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এস এম এস করে এখন পরীক্ষার ফলাফল জানা যায়।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291" y="304800"/>
            <a:ext cx="6449029" cy="50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2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487011"/>
            <a:ext cx="80772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মাল্টিমিডিয়া প্রজেক্টরে বড় পর্দায় খেলা দেখানো হচ্ছে।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95" y="304800"/>
            <a:ext cx="750770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7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5181600"/>
            <a:ext cx="8305800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ইন্টারনেট ব্যবহার করে ওয়েবসাইট থেকে সহজেই তথ্য নামিয়ে আনা যায় 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7200"/>
            <a:ext cx="7873027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7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638800"/>
            <a:ext cx="8763000" cy="120032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আধুনিক প্রযুক্তি গড়ে উঠেছে ডিজিটাল ইলেক্ট্রনিক্স দিয়ে। আর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এই ডিজিটাল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ইলেক্ট্রনিক্স পুরো পৃথিবীকে বদলে দিচ্ছে।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763" y="190904"/>
            <a:ext cx="4414837" cy="535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96038"/>
      </p:ext>
    </p:extLst>
  </p:cSld>
  <p:clrMapOvr>
    <a:masterClrMapping/>
  </p:clrMapOvr>
  <p:transition spd="slow">
    <p:pull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240</Words>
  <Application>Microsoft Office PowerPoint</Application>
  <PresentationFormat>On-screen Show (4:3)</PresentationFormat>
  <Paragraphs>43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187</cp:revision>
  <dcterms:created xsi:type="dcterms:W3CDTF">2013-09-25T04:42:44Z</dcterms:created>
  <dcterms:modified xsi:type="dcterms:W3CDTF">2013-10-03T12:19:57Z</dcterms:modified>
</cp:coreProperties>
</file>